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4" r:id="rId33"/>
    <p:sldId id="412" r:id="rId34"/>
    <p:sldId id="381" r:id="rId35"/>
    <p:sldId id="373" r:id="rId36"/>
    <p:sldId id="371" r:id="rId37"/>
    <p:sldId id="363" r:id="rId38"/>
    <p:sldId id="364" r:id="rId39"/>
    <p:sldId id="376" r:id="rId40"/>
    <p:sldId id="367" r:id="rId41"/>
    <p:sldId id="368" r:id="rId42"/>
    <p:sldId id="382" r:id="rId43"/>
    <p:sldId id="383" r:id="rId44"/>
    <p:sldId id="384" r:id="rId45"/>
    <p:sldId id="385" r:id="rId46"/>
    <p:sldId id="386" r:id="rId47"/>
    <p:sldId id="387" r:id="rId48"/>
    <p:sldId id="377" r:id="rId49"/>
    <p:sldId id="379" r:id="rId50"/>
    <p:sldId id="360" r:id="rId51"/>
    <p:sldId id="398" r:id="rId52"/>
    <p:sldId id="399" r:id="rId53"/>
    <p:sldId id="388" r:id="rId54"/>
    <p:sldId id="389" r:id="rId55"/>
    <p:sldId id="390" r:id="rId56"/>
    <p:sldId id="392" r:id="rId57"/>
    <p:sldId id="393" r:id="rId58"/>
    <p:sldId id="394" r:id="rId59"/>
    <p:sldId id="400" r:id="rId60"/>
    <p:sldId id="405" r:id="rId61"/>
    <p:sldId id="402" r:id="rId62"/>
    <p:sldId id="403" r:id="rId63"/>
    <p:sldId id="404" r:id="rId64"/>
    <p:sldId id="411" r:id="rId65"/>
    <p:sldId id="395" r:id="rId66"/>
    <p:sldId id="396" r:id="rId67"/>
    <p:sldId id="397" r:id="rId68"/>
    <p:sldId id="391" r:id="rId69"/>
    <p:sldId id="260" r:id="rId70"/>
    <p:sldId id="268" r:id="rId71"/>
    <p:sldId id="269" r:id="rId72"/>
    <p:sldId id="262" r:id="rId73"/>
    <p:sldId id="271" r:id="rId74"/>
    <p:sldId id="275" r:id="rId75"/>
    <p:sldId id="279" r:id="rId76"/>
    <p:sldId id="264" r:id="rId77"/>
    <p:sldId id="259" r:id="rId78"/>
    <p:sldId id="261" r:id="rId79"/>
    <p:sldId id="263"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autoAdjust="0"/>
    <p:restoredTop sz="95872"/>
  </p:normalViewPr>
  <p:slideViewPr>
    <p:cSldViewPr snapToGrid="0">
      <p:cViewPr varScale="1">
        <p:scale>
          <a:sx n="125" d="100"/>
          <a:sy n="125"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12/27/19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12/27/19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12/27/19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12/27/19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12/27/19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image" Target="../media/image333.png"/><Relationship Id="rId18" Type="http://schemas.openxmlformats.org/officeDocument/2006/relationships/image" Target="../media/image338.png"/><Relationship Id="rId3" Type="http://schemas.openxmlformats.org/officeDocument/2006/relationships/image" Target="../media/image323.png"/><Relationship Id="rId21" Type="http://schemas.openxmlformats.org/officeDocument/2006/relationships/image" Target="../media/image341.png"/><Relationship Id="rId7" Type="http://schemas.openxmlformats.org/officeDocument/2006/relationships/image" Target="../media/image327.png"/><Relationship Id="rId12" Type="http://schemas.openxmlformats.org/officeDocument/2006/relationships/image" Target="../media/image332.png"/><Relationship Id="rId17" Type="http://schemas.openxmlformats.org/officeDocument/2006/relationships/image" Target="../media/image337.png"/><Relationship Id="rId2" Type="http://schemas.openxmlformats.org/officeDocument/2006/relationships/image" Target="../media/image322.png"/><Relationship Id="rId16" Type="http://schemas.openxmlformats.org/officeDocument/2006/relationships/image" Target="../media/image336.png"/><Relationship Id="rId20"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26.png"/><Relationship Id="rId11" Type="http://schemas.openxmlformats.org/officeDocument/2006/relationships/image" Target="../media/image331.png"/><Relationship Id="rId24" Type="http://schemas.openxmlformats.org/officeDocument/2006/relationships/image" Target="../media/image344.png"/><Relationship Id="rId5" Type="http://schemas.openxmlformats.org/officeDocument/2006/relationships/image" Target="../media/image325.png"/><Relationship Id="rId15" Type="http://schemas.openxmlformats.org/officeDocument/2006/relationships/image" Target="../media/image335.png"/><Relationship Id="rId23" Type="http://schemas.openxmlformats.org/officeDocument/2006/relationships/image" Target="../media/image343.png"/><Relationship Id="rId10" Type="http://schemas.openxmlformats.org/officeDocument/2006/relationships/image" Target="../media/image330.png"/><Relationship Id="rId19" Type="http://schemas.openxmlformats.org/officeDocument/2006/relationships/image" Target="../media/image339.png"/><Relationship Id="rId4" Type="http://schemas.openxmlformats.org/officeDocument/2006/relationships/image" Target="../media/image324.png"/><Relationship Id="rId9" Type="http://schemas.openxmlformats.org/officeDocument/2006/relationships/image" Target="../media/image329.png"/><Relationship Id="rId14" Type="http://schemas.openxmlformats.org/officeDocument/2006/relationships/image" Target="../media/image334.png"/><Relationship Id="rId22" Type="http://schemas.openxmlformats.org/officeDocument/2006/relationships/image" Target="../media/image342.png"/></Relationships>
</file>

<file path=ppt/slides/_rels/slide33.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4.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345.png"/><Relationship Id="rId7" Type="http://schemas.openxmlformats.org/officeDocument/2006/relationships/image" Target="../media/image347.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46.png"/><Relationship Id="rId9" Type="http://schemas.openxmlformats.org/officeDocument/2006/relationships/image" Target="../media/image1570.png"/></Relationships>
</file>

<file path=ppt/slides/_rels/slide35.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1600.png"/><Relationship Id="rId7" Type="http://schemas.openxmlformats.org/officeDocument/2006/relationships/image" Target="../media/image35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52.png"/></Relationships>
</file>

<file path=ppt/slides/_rels/slide36.xml.rels><?xml version="1.0" encoding="UTF-8" standalone="yes"?>
<Relationships xmlns="http://schemas.openxmlformats.org/package/2006/relationships"><Relationship Id="rId8" Type="http://schemas.openxmlformats.org/officeDocument/2006/relationships/image" Target="../media/image353.png"/><Relationship Id="rId13" Type="http://schemas.openxmlformats.org/officeDocument/2006/relationships/image" Target="../media/image358.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5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56.png"/><Relationship Id="rId5" Type="http://schemas.openxmlformats.org/officeDocument/2006/relationships/image" Target="../media/image1690.png"/><Relationship Id="rId10" Type="http://schemas.openxmlformats.org/officeDocument/2006/relationships/image" Target="../media/image355.png"/><Relationship Id="rId4" Type="http://schemas.openxmlformats.org/officeDocument/2006/relationships/image" Target="../media/image1680.png"/><Relationship Id="rId9" Type="http://schemas.openxmlformats.org/officeDocument/2006/relationships/image" Target="../media/image354.png"/></Relationships>
</file>

<file path=ppt/slides/_rels/slide37.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80.png"/><Relationship Id="rId7" Type="http://schemas.openxmlformats.org/officeDocument/2006/relationships/image" Target="../media/image35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63.png"/><Relationship Id="rId5" Type="http://schemas.openxmlformats.org/officeDocument/2006/relationships/image" Target="../media/image1800.png"/><Relationship Id="rId10" Type="http://schemas.openxmlformats.org/officeDocument/2006/relationships/image" Target="../media/image362.png"/><Relationship Id="rId4" Type="http://schemas.openxmlformats.org/officeDocument/2006/relationships/image" Target="../media/image1790.png"/><Relationship Id="rId9" Type="http://schemas.openxmlformats.org/officeDocument/2006/relationships/image" Target="../media/image361.png"/></Relationships>
</file>

<file path=ppt/slides/_rels/slide38.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65.png"/><Relationship Id="rId4" Type="http://schemas.openxmlformats.org/officeDocument/2006/relationships/image" Target="../media/image364.png"/></Relationships>
</file>

<file path=ppt/slides/_rels/slide39.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1.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70.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69.png"/><Relationship Id="rId5" Type="http://schemas.openxmlformats.org/officeDocument/2006/relationships/image" Target="../media/image1940.png"/><Relationship Id="rId10" Type="http://schemas.openxmlformats.org/officeDocument/2006/relationships/image" Target="../media/image368.png"/><Relationship Id="rId4" Type="http://schemas.openxmlformats.org/officeDocument/2006/relationships/image" Target="../media/image1930.png"/><Relationship Id="rId9" Type="http://schemas.openxmlformats.org/officeDocument/2006/relationships/image" Target="../media/image36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3.png"/><Relationship Id="rId3" Type="http://schemas.openxmlformats.org/officeDocument/2006/relationships/image" Target="../media/image2030.png"/><Relationship Id="rId7" Type="http://schemas.openxmlformats.org/officeDocument/2006/relationships/image" Target="../media/image37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76.png"/><Relationship Id="rId5" Type="http://schemas.openxmlformats.org/officeDocument/2006/relationships/image" Target="../media/image2050.png"/><Relationship Id="rId10" Type="http://schemas.openxmlformats.org/officeDocument/2006/relationships/image" Target="../media/image375.png"/><Relationship Id="rId4" Type="http://schemas.openxmlformats.org/officeDocument/2006/relationships/image" Target="../media/image2040.png"/><Relationship Id="rId9" Type="http://schemas.openxmlformats.org/officeDocument/2006/relationships/image" Target="../media/image374.png"/></Relationships>
</file>

<file path=ppt/slides/_rels/slide41.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2130.png"/><Relationship Id="rId7" Type="http://schemas.openxmlformats.org/officeDocument/2006/relationships/image" Target="../media/image377.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381.png"/><Relationship Id="rId5" Type="http://schemas.openxmlformats.org/officeDocument/2006/relationships/image" Target="../media/image2150.png"/><Relationship Id="rId10" Type="http://schemas.openxmlformats.org/officeDocument/2006/relationships/image" Target="../media/image380.png"/><Relationship Id="rId4" Type="http://schemas.openxmlformats.org/officeDocument/2006/relationships/image" Target="../media/image2140.png"/><Relationship Id="rId9" Type="http://schemas.openxmlformats.org/officeDocument/2006/relationships/image" Target="../media/image379.png"/></Relationships>
</file>

<file path=ppt/slides/_rels/slide42.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2230.png"/><Relationship Id="rId7" Type="http://schemas.openxmlformats.org/officeDocument/2006/relationships/image" Target="../media/image383.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382.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386.png"/><Relationship Id="rId4" Type="http://schemas.openxmlformats.org/officeDocument/2006/relationships/image" Target="../media/image2240.png"/><Relationship Id="rId9" Type="http://schemas.openxmlformats.org/officeDocument/2006/relationships/image" Target="../media/image385.png"/></Relationships>
</file>

<file path=ppt/slides/_rels/slide43.xml.rels><?xml version="1.0" encoding="UTF-8" standalone="yes"?>
<Relationships xmlns="http://schemas.openxmlformats.org/package/2006/relationships"><Relationship Id="rId8" Type="http://schemas.openxmlformats.org/officeDocument/2006/relationships/image" Target="../media/image387.png"/><Relationship Id="rId13" Type="http://schemas.openxmlformats.org/officeDocument/2006/relationships/image" Target="../media/image392.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391.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390.png"/><Relationship Id="rId5" Type="http://schemas.openxmlformats.org/officeDocument/2006/relationships/image" Target="../media/image2350.png"/><Relationship Id="rId10" Type="http://schemas.openxmlformats.org/officeDocument/2006/relationships/image" Target="../media/image389.png"/><Relationship Id="rId4" Type="http://schemas.openxmlformats.org/officeDocument/2006/relationships/image" Target="../media/image2340.png"/><Relationship Id="rId9" Type="http://schemas.openxmlformats.org/officeDocument/2006/relationships/image" Target="../media/image388.png"/></Relationships>
</file>

<file path=ppt/slides/_rels/slide44.xml.rels><?xml version="1.0" encoding="UTF-8" standalone="yes"?>
<Relationships xmlns="http://schemas.openxmlformats.org/package/2006/relationships"><Relationship Id="rId8" Type="http://schemas.openxmlformats.org/officeDocument/2006/relationships/image" Target="../media/image393.png"/><Relationship Id="rId13" Type="http://schemas.openxmlformats.org/officeDocument/2006/relationships/image" Target="../media/image398.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397.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396.png"/><Relationship Id="rId5" Type="http://schemas.openxmlformats.org/officeDocument/2006/relationships/image" Target="../media/image2470.png"/><Relationship Id="rId10" Type="http://schemas.openxmlformats.org/officeDocument/2006/relationships/image" Target="../media/image395.png"/><Relationship Id="rId4" Type="http://schemas.openxmlformats.org/officeDocument/2006/relationships/image" Target="../media/image2460.png"/><Relationship Id="rId9" Type="http://schemas.openxmlformats.org/officeDocument/2006/relationships/image" Target="../media/image394.png"/><Relationship Id="rId14" Type="http://schemas.openxmlformats.org/officeDocument/2006/relationships/image" Target="../media/image2560.png"/></Relationships>
</file>

<file path=ppt/slides/_rels/slide45.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399.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01.png"/><Relationship Id="rId10" Type="http://schemas.openxmlformats.org/officeDocument/2006/relationships/image" Target="../media/image403.png"/><Relationship Id="rId4" Type="http://schemas.openxmlformats.org/officeDocument/2006/relationships/image" Target="../media/image400.png"/><Relationship Id="rId9" Type="http://schemas.openxmlformats.org/officeDocument/2006/relationships/image" Target="../media/image402.png"/></Relationships>
</file>

<file path=ppt/slides/_rels/slide46.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08.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07.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06.png"/><Relationship Id="rId5" Type="http://schemas.openxmlformats.org/officeDocument/2006/relationships/image" Target="../media/image2700.png"/><Relationship Id="rId10" Type="http://schemas.openxmlformats.org/officeDocument/2006/relationships/image" Target="../media/image405.png"/><Relationship Id="rId4" Type="http://schemas.openxmlformats.org/officeDocument/2006/relationships/image" Target="../media/image2690.png"/><Relationship Id="rId9" Type="http://schemas.openxmlformats.org/officeDocument/2006/relationships/image" Target="../media/image404.png"/><Relationship Id="rId14" Type="http://schemas.openxmlformats.org/officeDocument/2006/relationships/image" Target="../media/image409.png"/></Relationships>
</file>

<file path=ppt/slides/_rels/slide47.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10.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12.png"/><Relationship Id="rId4" Type="http://schemas.openxmlformats.org/officeDocument/2006/relationships/image" Target="../media/image411.png"/></Relationships>
</file>

<file path=ppt/slides/_rels/slide48.xml.rels><?xml version="1.0" encoding="UTF-8" standalone="yes"?>
<Relationships xmlns="http://schemas.openxmlformats.org/package/2006/relationships"><Relationship Id="rId8" Type="http://schemas.openxmlformats.org/officeDocument/2006/relationships/image" Target="../media/image415.png"/><Relationship Id="rId13" Type="http://schemas.openxmlformats.org/officeDocument/2006/relationships/image" Target="../media/image419.png"/><Relationship Id="rId3" Type="http://schemas.openxmlformats.org/officeDocument/2006/relationships/image" Target="../media/image2870.png"/><Relationship Id="rId7" Type="http://schemas.openxmlformats.org/officeDocument/2006/relationships/image" Target="../media/image413.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18.png"/><Relationship Id="rId5" Type="http://schemas.openxmlformats.org/officeDocument/2006/relationships/image" Target="../media/image2890.png"/><Relationship Id="rId10" Type="http://schemas.openxmlformats.org/officeDocument/2006/relationships/image" Target="../media/image417.png"/><Relationship Id="rId4" Type="http://schemas.openxmlformats.org/officeDocument/2006/relationships/image" Target="../media/image2880.png"/><Relationship Id="rId9" Type="http://schemas.openxmlformats.org/officeDocument/2006/relationships/image" Target="../media/image416.png"/></Relationships>
</file>

<file path=ppt/slides/_rels/slide49.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2990.png"/><Relationship Id="rId7" Type="http://schemas.openxmlformats.org/officeDocument/2006/relationships/image" Target="../media/image421.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23.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5.png"/><Relationship Id="rId7" Type="http://schemas.openxmlformats.org/officeDocument/2006/relationships/image" Target="../media/image790.png"/><Relationship Id="rId2" Type="http://schemas.openxmlformats.org/officeDocument/2006/relationships/image" Target="../media/image424.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26.png"/></Relationships>
</file>

<file path=ppt/slides/_rels/slide51.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07.png"/></Relationships>
</file>

<file path=ppt/slides/_rels/slide52.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28.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27.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4.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29.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46.png"/><Relationship Id="rId24" Type="http://schemas.openxmlformats.org/officeDocument/2006/relationships/image" Target="../media/image3320.png"/><Relationship Id="rId5" Type="http://schemas.openxmlformats.org/officeDocument/2006/relationships/image" Target="../media/image397.png"/><Relationship Id="rId15" Type="http://schemas.openxmlformats.org/officeDocument/2006/relationships/image" Target="../media/image348.png"/><Relationship Id="rId23" Type="http://schemas.openxmlformats.org/officeDocument/2006/relationships/image" Target="../media/image430.png"/><Relationship Id="rId10" Type="http://schemas.openxmlformats.org/officeDocument/2006/relationships/image" Target="../media/image345.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47.png"/><Relationship Id="rId22" Type="http://schemas.openxmlformats.org/officeDocument/2006/relationships/image" Target="../media/image3310.png"/><Relationship Id="rId27" Type="http://schemas.openxmlformats.org/officeDocument/2006/relationships/image" Target="../media/image3180.png"/></Relationships>
</file>

<file path=ppt/slides/_rels/slide55.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07.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30.png"/><Relationship Id="rId4" Type="http://schemas.openxmlformats.org/officeDocument/2006/relationships/image" Target="../media/image3360.png"/></Relationships>
</file>

<file path=ppt/slides/_rels/slide5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7.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67.png"/><Relationship Id="rId10" Type="http://schemas.openxmlformats.org/officeDocument/2006/relationships/image" Target="../media/image396.png"/><Relationship Id="rId4" Type="http://schemas.openxmlformats.org/officeDocument/2006/relationships/image" Target="../media/image366.png"/><Relationship Id="rId9" Type="http://schemas.openxmlformats.org/officeDocument/2006/relationships/image" Target="../media/image393.png"/></Relationships>
</file>

<file path=ppt/slides/_rels/slide5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397.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59.xml.rels><?xml version="1.0" encoding="UTF-8" standalone="yes"?>
<Relationships xmlns="http://schemas.openxmlformats.org/package/2006/relationships"><Relationship Id="rId3" Type="http://schemas.openxmlformats.org/officeDocument/2006/relationships/image" Target="../media/image407.png"/><Relationship Id="rId7" Type="http://schemas.openxmlformats.org/officeDocument/2006/relationships/image" Target="../media/image3600.png"/><Relationship Id="rId2" Type="http://schemas.openxmlformats.org/officeDocument/2006/relationships/image" Target="../media/image404.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31.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1.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30.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29.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32.png"/><Relationship Id="rId9" Type="http://schemas.openxmlformats.org/officeDocument/2006/relationships/image" Target="../media/image433.png"/><Relationship Id="rId14" Type="http://schemas.openxmlformats.org/officeDocument/2006/relationships/image" Target="../media/image3690.png"/></Relationships>
</file>

<file path=ppt/slides/_rels/slide62.xml.rels><?xml version="1.0" encoding="UTF-8" standalone="yes"?>
<Relationships xmlns="http://schemas.openxmlformats.org/package/2006/relationships"><Relationship Id="rId8" Type="http://schemas.openxmlformats.org/officeDocument/2006/relationships/image" Target="../media/image437.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34.png"/><Relationship Id="rId1" Type="http://schemas.openxmlformats.org/officeDocument/2006/relationships/slideLayout" Target="../slideLayouts/slideLayout12.xml"/><Relationship Id="rId6" Type="http://schemas.openxmlformats.org/officeDocument/2006/relationships/image" Target="../media/image436.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38.png"/><Relationship Id="rId4" Type="http://schemas.openxmlformats.org/officeDocument/2006/relationships/image" Target="../media/image435.png"/><Relationship Id="rId9" Type="http://schemas.openxmlformats.org/officeDocument/2006/relationships/image" Target="../media/image4031.png"/></Relationships>
</file>

<file path=ppt/slides/_rels/slide63.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29.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33.png"/><Relationship Id="rId2" Type="http://schemas.openxmlformats.org/officeDocument/2006/relationships/image" Target="../media/image77.png"/><Relationship Id="rId16" Type="http://schemas.openxmlformats.org/officeDocument/2006/relationships/image" Target="../media/image427.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32.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37.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30.png"/><Relationship Id="rId27" Type="http://schemas.openxmlformats.org/officeDocument/2006/relationships/image" Target="../media/image436.png"/><Relationship Id="rId30" Type="http://schemas.openxmlformats.org/officeDocument/2006/relationships/image" Target="../media/image4060.png"/></Relationships>
</file>

<file path=ppt/slides/_rels/slide64.xml.rels><?xml version="1.0" encoding="UTF-8" standalone="yes"?>
<Relationships xmlns="http://schemas.openxmlformats.org/package/2006/relationships"><Relationship Id="rId13" Type="http://schemas.openxmlformats.org/officeDocument/2006/relationships/image" Target="../media/image429.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32.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30.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5.xml.rels><?xml version="1.0" encoding="UTF-8" standalone="yes"?>
<Relationships xmlns="http://schemas.openxmlformats.org/package/2006/relationships"><Relationship Id="rId2" Type="http://schemas.openxmlformats.org/officeDocument/2006/relationships/image" Target="../media/image439.e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40.e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6.png"/></Relationships>
</file>

<file path=ppt/slides/_rels/slide73.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8.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7.png"/><Relationship Id="rId4" Type="http://schemas.openxmlformats.org/officeDocument/2006/relationships/image" Target="../media/image44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47.png"/><Relationship Id="rId5" Type="http://schemas.openxmlformats.org/officeDocument/2006/relationships/image" Target="../media/image443.png"/><Relationship Id="rId4" Type="http://schemas.openxmlformats.org/officeDocument/2006/relationships/image" Target="../media/image448.emf"/></Relationships>
</file>

<file path=ppt/slides/_rels/slide76.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2.png"/><Relationship Id="rId4" Type="http://schemas.openxmlformats.org/officeDocument/2006/relationships/image" Target="../media/image448.emf"/></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79.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2.png"/><Relationship Id="rId4" Type="http://schemas.openxmlformats.org/officeDocument/2006/relationships/image" Target="../media/image44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7297686" y="392556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8465136" y="3915251"/>
            <a:ext cx="1163370" cy="2310308"/>
          </a:xfrm>
          <a:prstGeom prst="rect">
            <a:avLst/>
          </a:prstGeom>
        </p:spPr>
      </p:pic>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2712AD74-ED93-0445-A551-AE17CDB9F2BB}"/>
                  </a:ext>
                </a:extLst>
              </p:cNvPr>
              <p:cNvSpPr txBox="1"/>
              <p:nvPr/>
            </p:nvSpPr>
            <p:spPr>
              <a:xfrm>
                <a:off x="727376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7273760" y="6258851"/>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5C67A708-5EA1-794E-B588-9F00E1F443D0}"/>
                  </a:ext>
                </a:extLst>
              </p:cNvPr>
              <p:cNvSpPr txBox="1"/>
              <p:nvPr/>
            </p:nvSpPr>
            <p:spPr>
              <a:xfrm>
                <a:off x="8437130" y="6252210"/>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=0.014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8437130" y="6252210"/>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2B1D9577-FC67-C146-A0FE-73C7A40AB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680" y="767984"/>
            <a:ext cx="924560" cy="1298673"/>
          </a:xfrm>
          <a:prstGeom prst="rect">
            <a:avLst/>
          </a:prstGeom>
        </p:spPr>
      </p:pic>
      <p:pic>
        <p:nvPicPr>
          <p:cNvPr id="14" name="Picture 13">
            <a:extLst>
              <a:ext uri="{FF2B5EF4-FFF2-40B4-BE49-F238E27FC236}">
                <a16:creationId xmlns:a16="http://schemas.microsoft.com/office/drawing/2014/main" id="{97D6F126-9CE6-7847-8F9E-D08B8E624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4368" y="2014423"/>
            <a:ext cx="1066800" cy="1498469"/>
          </a:xfrm>
          <a:prstGeom prst="rect">
            <a:avLst/>
          </a:prstGeom>
        </p:spPr>
      </p:pic>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−0.624 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6"/>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8630C06-70C5-2C45-83A2-0B14E169D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0008" y="2108971"/>
            <a:ext cx="1185420" cy="1665087"/>
          </a:xfrm>
          <a:prstGeom prst="rect">
            <a:avLst/>
          </a:prstGeom>
        </p:spPr>
      </p:pic>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8"/>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p:cNvCxnSpPr>
          <p:nvPr/>
        </p:nvCxnSpPr>
        <p:spPr>
          <a:xfrm flipV="1">
            <a:off x="2573066" y="4350175"/>
            <a:ext cx="1308472" cy="440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317277" y="4245899"/>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−0.862 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17277" y="4245899"/>
                <a:ext cx="1219200" cy="261610"/>
              </a:xfrm>
              <a:prstGeom prst="rect">
                <a:avLst/>
              </a:prstGeom>
              <a:blipFill>
                <a:blip r:embed="rId9"/>
                <a:stretch>
                  <a:fillRect b="-454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65436" y="4336776"/>
            <a:ext cx="5096097" cy="44750"/>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DAF47CBC-338E-6742-9365-170EDCEADB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3746" y="2739141"/>
            <a:ext cx="1128371" cy="1584955"/>
          </a:xfrm>
          <a:prstGeom prst="rect">
            <a:avLst/>
          </a:prstGeom>
        </p:spPr>
      </p:pic>
      <p:pic>
        <p:nvPicPr>
          <p:cNvPr id="40" name="Picture 39">
            <a:extLst>
              <a:ext uri="{FF2B5EF4-FFF2-40B4-BE49-F238E27FC236}">
                <a16:creationId xmlns:a16="http://schemas.microsoft.com/office/drawing/2014/main" id="{4A7E948A-06EB-3442-A619-94C64B54AF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33162" y="2739142"/>
            <a:ext cx="1128371" cy="1584954"/>
          </a:xfrm>
          <a:prstGeom prst="rect">
            <a:avLst/>
          </a:prstGeom>
        </p:spPr>
      </p:pic>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891280" y="4364736"/>
            <a:ext cx="591610" cy="159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256958" y="5826125"/>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−1.441 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256958" y="5826125"/>
                <a:ext cx="1219200" cy="261610"/>
              </a:xfrm>
              <a:prstGeom prst="rect">
                <a:avLst/>
              </a:prstGeom>
              <a:blipFill>
                <a:blip r:embed="rId12"/>
                <a:stretch>
                  <a:fillRect b="-4762"/>
                </a:stretch>
              </a:blipFill>
            </p:spPr>
            <p:txBody>
              <a:bodyPr/>
              <a:lstStyle/>
              <a:p>
                <a:r>
                  <a:rPr lang="en-US">
                    <a:noFill/>
                  </a:rPr>
                  <a:t> </a:t>
                </a:r>
              </a:p>
            </p:txBody>
          </p:sp>
        </mc:Fallback>
      </mc:AlternateContent>
      <p:pic>
        <p:nvPicPr>
          <p:cNvPr id="48" name="Picture 47">
            <a:extLst>
              <a:ext uri="{FF2B5EF4-FFF2-40B4-BE49-F238E27FC236}">
                <a16:creationId xmlns:a16="http://schemas.microsoft.com/office/drawing/2014/main" id="{60B65647-66D0-924A-8C65-D4BE0407C6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38923" y="4396488"/>
            <a:ext cx="1198973" cy="1684123"/>
          </a:xfrm>
          <a:prstGeom prst="rect">
            <a:avLst/>
          </a:prstGeom>
        </p:spPr>
      </p:pic>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59221AEF-D691-AD40-A3EE-F86CC4EDD757}"/>
                  </a:ext>
                </a:extLst>
              </p:cNvPr>
              <p:cNvSpPr txBox="1"/>
              <p:nvPr/>
            </p:nvSpPr>
            <p:spPr>
              <a:xfrm>
                <a:off x="10471450" y="3455950"/>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−1.260 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10471450" y="3455950"/>
                <a:ext cx="1219200" cy="261610"/>
              </a:xfrm>
              <a:prstGeom prst="rect">
                <a:avLst/>
              </a:prstGeom>
              <a:blipFill>
                <a:blip r:embed="rId14"/>
                <a:stretch>
                  <a:fillRect/>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F4F23FF9-635E-954E-9E4D-60E1EE9518A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06190" y="3794378"/>
            <a:ext cx="1245283" cy="1749173"/>
          </a:xfrm>
          <a:prstGeom prst="rect">
            <a:avLst/>
          </a:prstGeom>
        </p:spPr>
      </p:pic>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9955263" y="5530206"/>
            <a:ext cx="1896210" cy="13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2786" y="2066564"/>
            <a:ext cx="1031534" cy="3454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flipH="1">
            <a:off x="2603546" y="2052178"/>
            <a:ext cx="70443" cy="4682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3096260" y="4364736"/>
            <a:ext cx="0" cy="15921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49DE3D8-0FF6-B544-8EF7-11D7945E3DF7}"/>
                  </a:ext>
                </a:extLst>
              </p:cNvPr>
              <p:cNvSpPr txBox="1"/>
              <p:nvPr/>
            </p:nvSpPr>
            <p:spPr>
              <a:xfrm>
                <a:off x="2751028" y="5140169"/>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=−0.5</m:t>
                      </m:r>
                      <m:r>
                        <a:rPr lang="en-US" sz="1100" b="0" i="1" smtClean="0">
                          <a:latin typeface="Cambria Math" panose="02040503050406030204" pitchFamily="18" charset="0"/>
                          <a:ea typeface="Cambria Math" panose="02040503050406030204" pitchFamily="18" charset="0"/>
                        </a:rPr>
                        <m:t>80 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751028" y="5140169"/>
                <a:ext cx="1219200" cy="261610"/>
              </a:xfrm>
              <a:prstGeom prst="rect">
                <a:avLst/>
              </a:prstGeom>
              <a:blipFill>
                <a:blip r:embed="rId16"/>
                <a:stretch>
                  <a:fillRect b="-4762"/>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p:nvPr/>
        </p:nvCxnSpPr>
        <p:spPr>
          <a:xfrm>
            <a:off x="10606190" y="5535286"/>
            <a:ext cx="0" cy="4133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=−0.1</m:t>
                      </m:r>
                      <m:r>
                        <a:rPr lang="en-US" sz="1100" b="0" i="1" smtClean="0">
                          <a:latin typeface="Cambria Math" panose="02040503050406030204" pitchFamily="18" charset="0"/>
                          <a:ea typeface="Cambria Math" panose="02040503050406030204" pitchFamily="18" charset="0"/>
                        </a:rPr>
                        <m:t>81 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7"/>
                <a:stretch>
                  <a:fillRect b="-4545"/>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2654E3FE-01C6-1348-B48D-F364052BA35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03546" y="5012284"/>
            <a:ext cx="1224995" cy="1720676"/>
          </a:xfrm>
          <a:prstGeom prst="rect">
            <a:avLst/>
          </a:prstGeom>
        </p:spPr>
      </p:pic>
      <p:cxnSp>
        <p:nvCxnSpPr>
          <p:cNvPr id="88" name="Straight Connector 87">
            <a:extLst>
              <a:ext uri="{FF2B5EF4-FFF2-40B4-BE49-F238E27FC236}">
                <a16:creationId xmlns:a16="http://schemas.microsoft.com/office/drawing/2014/main" id="{EBA1DCBA-2749-9243-8B18-B4DBE596570B}"/>
              </a:ext>
            </a:extLst>
          </p:cNvPr>
          <p:cNvCxnSpPr>
            <a:cxnSpLocks/>
          </p:cNvCxnSpPr>
          <p:nvPr/>
        </p:nvCxnSpPr>
        <p:spPr>
          <a:xfrm flipV="1">
            <a:off x="2476158" y="6678150"/>
            <a:ext cx="8993004" cy="5666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6D73A8EE-EA92-7040-A810-24A130902F82}"/>
                  </a:ext>
                </a:extLst>
              </p:cNvPr>
              <p:cNvSpPr txBox="1"/>
              <p:nvPr/>
            </p:nvSpPr>
            <p:spPr>
              <a:xfrm>
                <a:off x="1205530" y="6501775"/>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−2.065 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0" name="TextBox 89">
                <a:extLst>
                  <a:ext uri="{FF2B5EF4-FFF2-40B4-BE49-F238E27FC236}">
                    <a16:creationId xmlns:a16="http://schemas.microsoft.com/office/drawing/2014/main" id="{6D73A8EE-EA92-7040-A810-24A130902F82}"/>
                  </a:ext>
                </a:extLst>
              </p:cNvPr>
              <p:cNvSpPr txBox="1">
                <a:spLocks noRot="1" noChangeAspect="1" noMove="1" noResize="1" noEditPoints="1" noAdjustHandles="1" noChangeArrowheads="1" noChangeShapeType="1" noTextEdit="1"/>
              </p:cNvSpPr>
              <p:nvPr/>
            </p:nvSpPr>
            <p:spPr>
              <a:xfrm>
                <a:off x="1205530" y="6501775"/>
                <a:ext cx="1219200" cy="261610"/>
              </a:xfrm>
              <a:prstGeom prst="rect">
                <a:avLst/>
              </a:prstGeom>
              <a:blipFill>
                <a:blip r:embed="rId19"/>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88F77F20-4165-7240-B5CB-AFDEB1774BAF}"/>
              </a:ext>
            </a:extLst>
          </p:cNvPr>
          <p:cNvCxnSpPr>
            <a:cxnSpLocks/>
          </p:cNvCxnSpPr>
          <p:nvPr/>
        </p:nvCxnSpPr>
        <p:spPr>
          <a:xfrm>
            <a:off x="3096260" y="5967090"/>
            <a:ext cx="0" cy="7677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159206C1-3D32-6145-AF23-BEDE95B878DB}"/>
                  </a:ext>
                </a:extLst>
              </p:cNvPr>
              <p:cNvSpPr txBox="1"/>
              <p:nvPr/>
            </p:nvSpPr>
            <p:spPr>
              <a:xfrm>
                <a:off x="2672080" y="6177211"/>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=−0.6</m:t>
                      </m:r>
                      <m:r>
                        <a:rPr lang="en-US" sz="1100" b="0" i="1" smtClean="0">
                          <a:latin typeface="Cambria Math" panose="02040503050406030204" pitchFamily="18" charset="0"/>
                          <a:ea typeface="Cambria Math" panose="02040503050406030204" pitchFamily="18" charset="0"/>
                        </a:rPr>
                        <m:t>24 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3" name="TextBox 92">
                <a:extLst>
                  <a:ext uri="{FF2B5EF4-FFF2-40B4-BE49-F238E27FC236}">
                    <a16:creationId xmlns:a16="http://schemas.microsoft.com/office/drawing/2014/main" id="{159206C1-3D32-6145-AF23-BEDE95B878DB}"/>
                  </a:ext>
                </a:extLst>
              </p:cNvPr>
              <p:cNvSpPr txBox="1">
                <a:spLocks noRot="1" noChangeAspect="1" noMove="1" noResize="1" noEditPoints="1" noAdjustHandles="1" noChangeArrowheads="1" noChangeShapeType="1" noTextEdit="1"/>
              </p:cNvSpPr>
              <p:nvPr/>
            </p:nvSpPr>
            <p:spPr>
              <a:xfrm>
                <a:off x="2672080" y="6177211"/>
                <a:ext cx="1219200" cy="261610"/>
              </a:xfrm>
              <a:prstGeom prst="rect">
                <a:avLst/>
              </a:prstGeom>
              <a:blipFill>
                <a:blip r:embed="rId20"/>
                <a:stretch>
                  <a:fillRect b="-4545"/>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928FB5F4-8339-204A-A767-60F8B1C1E945}"/>
              </a:ext>
            </a:extLst>
          </p:cNvPr>
          <p:cNvCxnSpPr>
            <a:cxnSpLocks/>
          </p:cNvCxnSpPr>
          <p:nvPr/>
        </p:nvCxnSpPr>
        <p:spPr>
          <a:xfrm>
            <a:off x="4500072" y="5967090"/>
            <a:ext cx="277643" cy="74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4897160A-1C05-2B45-87F3-62C2CE1AEABE}"/>
                  </a:ext>
                </a:extLst>
              </p:cNvPr>
              <p:cNvSpPr txBox="1"/>
              <p:nvPr/>
            </p:nvSpPr>
            <p:spPr>
              <a:xfrm>
                <a:off x="5363746" y="913663"/>
                <a:ext cx="6880281" cy="369332"/>
              </a:xfrm>
              <a:prstGeom prst="rect">
                <a:avLst/>
              </a:prstGeom>
              <a:noFill/>
            </p:spPr>
            <p:txBody>
              <a:bodyPr wrap="none" rtlCol="0">
                <a:spAutoFit/>
              </a:bodyPr>
              <a:lstStyle/>
              <a:p>
                <a:r>
                  <a:rPr lang="en-US" dirty="0"/>
                  <a:t>E</a:t>
                </a:r>
                <a:r>
                  <a:rPr lang="en-US" baseline="-25000" dirty="0"/>
                  <a:t>BE</a:t>
                </a:r>
                <a:r>
                  <a:rPr lang="en-US" dirty="0"/>
                  <a:t> of H2O on TiO</a:t>
                </a:r>
                <a:r>
                  <a:rPr lang="en-US" baseline="-25000" dirty="0"/>
                  <a:t>2</a:t>
                </a:r>
                <a:r>
                  <a:rPr lang="en-US" dirty="0"/>
                  <a:t>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r>
                  <a:rPr lang="da-DK" dirty="0"/>
                  <a:t>) = 0.625 </a:t>
                </a:r>
                <a:r>
                  <a:rPr lang="da-DK" dirty="0" err="1"/>
                  <a:t>eV</a:t>
                </a:r>
                <a:r>
                  <a:rPr lang="da-DK" dirty="0"/>
                  <a:t> (still </a:t>
                </a:r>
                <a:r>
                  <a:rPr lang="da-DK" dirty="0" err="1"/>
                  <a:t>f</a:t>
                </a:r>
                <a:r>
                  <a:rPr lang="da-DK" baseline="-25000" dirty="0" err="1"/>
                  <a:t>max</a:t>
                </a:r>
                <a:r>
                  <a:rPr lang="da-DK" dirty="0"/>
                  <a:t> not </a:t>
                </a:r>
                <a:r>
                  <a:rPr lang="da-DK" dirty="0" err="1"/>
                  <a:t>converged</a:t>
                </a:r>
                <a:r>
                  <a:rPr lang="da-DK" dirty="0"/>
                  <a:t>)</a:t>
                </a:r>
                <a:endParaRPr lang="en-US" dirty="0"/>
              </a:p>
            </p:txBody>
          </p:sp>
        </mc:Choice>
        <mc:Fallback>
          <p:sp>
            <p:nvSpPr>
              <p:cNvPr id="130" name="TextBox 129">
                <a:extLst>
                  <a:ext uri="{FF2B5EF4-FFF2-40B4-BE49-F238E27FC236}">
                    <a16:creationId xmlns:a16="http://schemas.microsoft.com/office/drawing/2014/main" id="{4897160A-1C05-2B45-87F3-62C2CE1AEABE}"/>
                  </a:ext>
                </a:extLst>
              </p:cNvPr>
              <p:cNvSpPr txBox="1">
                <a:spLocks noRot="1" noChangeAspect="1" noMove="1" noResize="1" noEditPoints="1" noAdjustHandles="1" noChangeArrowheads="1" noChangeShapeType="1" noTextEdit="1"/>
              </p:cNvSpPr>
              <p:nvPr/>
            </p:nvSpPr>
            <p:spPr>
              <a:xfrm>
                <a:off x="5363746" y="913663"/>
                <a:ext cx="6880281" cy="369332"/>
              </a:xfrm>
              <a:prstGeom prst="rect">
                <a:avLst/>
              </a:prstGeom>
              <a:blipFill>
                <a:blip r:embed="rId21"/>
                <a:stretch>
                  <a:fillRect l="-552" t="-10345" b="-24138"/>
                </a:stretch>
              </a:blipFill>
            </p:spPr>
            <p:txBody>
              <a:bodyPr/>
              <a:lstStyle/>
              <a:p>
                <a:r>
                  <a:rPr lang="en-US">
                    <a:noFill/>
                  </a:rPr>
                  <a:t> </a:t>
                </a:r>
              </a:p>
            </p:txBody>
          </p:sp>
        </mc:Fallback>
      </mc:AlternateContent>
      <p:cxnSp>
        <p:nvCxnSpPr>
          <p:cNvPr id="135" name="Straight Connector 134">
            <a:extLst>
              <a:ext uri="{FF2B5EF4-FFF2-40B4-BE49-F238E27FC236}">
                <a16:creationId xmlns:a16="http://schemas.microsoft.com/office/drawing/2014/main" id="{1392DB06-4CC6-AF4E-9CFB-42DF47783221}"/>
              </a:ext>
            </a:extLst>
          </p:cNvPr>
          <p:cNvCxnSpPr>
            <a:cxnSpLocks/>
          </p:cNvCxnSpPr>
          <p:nvPr/>
        </p:nvCxnSpPr>
        <p:spPr>
          <a:xfrm flipV="1">
            <a:off x="2476158" y="6637356"/>
            <a:ext cx="8993004" cy="5666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5FDC2AC1-F3EF-E149-9CF0-D02ED8BBAAE3}"/>
                  </a:ext>
                </a:extLst>
              </p:cNvPr>
              <p:cNvSpPr txBox="1"/>
              <p:nvPr/>
            </p:nvSpPr>
            <p:spPr>
              <a:xfrm>
                <a:off x="11081050" y="6289683"/>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−2.015 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36" name="TextBox 135">
                <a:extLst>
                  <a:ext uri="{FF2B5EF4-FFF2-40B4-BE49-F238E27FC236}">
                    <a16:creationId xmlns:a16="http://schemas.microsoft.com/office/drawing/2014/main" id="{5FDC2AC1-F3EF-E149-9CF0-D02ED8BBAAE3}"/>
                  </a:ext>
                </a:extLst>
              </p:cNvPr>
              <p:cNvSpPr txBox="1">
                <a:spLocks noRot="1" noChangeAspect="1" noMove="1" noResize="1" noEditPoints="1" noAdjustHandles="1" noChangeArrowheads="1" noChangeShapeType="1" noTextEdit="1"/>
              </p:cNvSpPr>
              <p:nvPr/>
            </p:nvSpPr>
            <p:spPr>
              <a:xfrm>
                <a:off x="11081050" y="6289683"/>
                <a:ext cx="1219200" cy="261610"/>
              </a:xfrm>
              <a:prstGeom prst="rect">
                <a:avLst/>
              </a:prstGeom>
              <a:blipFill>
                <a:blip r:embed="rId22"/>
                <a:stretch>
                  <a:fillRect/>
                </a:stretch>
              </a:blipFill>
            </p:spPr>
            <p:txBody>
              <a:bodyPr/>
              <a:lstStyle/>
              <a:p>
                <a:r>
                  <a:rPr lang="en-US">
                    <a:noFill/>
                  </a:rPr>
                  <a:t> </a:t>
                </a:r>
              </a:p>
            </p:txBody>
          </p:sp>
        </mc:Fallback>
      </mc:AlternateContent>
      <p:pic>
        <p:nvPicPr>
          <p:cNvPr id="138" name="Picture 137">
            <a:extLst>
              <a:ext uri="{FF2B5EF4-FFF2-40B4-BE49-F238E27FC236}">
                <a16:creationId xmlns:a16="http://schemas.microsoft.com/office/drawing/2014/main" id="{4007F447-243A-B449-9EE3-6EEFBC22E0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28541" y="4934194"/>
            <a:ext cx="1204045" cy="1691248"/>
          </a:xfrm>
          <a:prstGeom prst="rect">
            <a:avLst/>
          </a:prstGeom>
        </p:spPr>
      </p:pic>
      <p:pic>
        <p:nvPicPr>
          <p:cNvPr id="149" name="Picture 148">
            <a:extLst>
              <a:ext uri="{FF2B5EF4-FFF2-40B4-BE49-F238E27FC236}">
                <a16:creationId xmlns:a16="http://schemas.microsoft.com/office/drawing/2014/main" id="{369F2C09-E1E8-3E46-A9C9-62C6445AB93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42130" y="4422320"/>
            <a:ext cx="1169931" cy="1643330"/>
          </a:xfrm>
          <a:prstGeom prst="rect">
            <a:avLst/>
          </a:prstGeom>
        </p:spPr>
      </p:pic>
    </p:spTree>
    <p:extLst>
      <p:ext uri="{BB962C8B-B14F-4D97-AF65-F5344CB8AC3E}">
        <p14:creationId xmlns:p14="http://schemas.microsoft.com/office/powerpoint/2010/main" val="1192887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54213</TotalTime>
  <Words>4153</Words>
  <Application>Microsoft Macintosh PowerPoint</Application>
  <PresentationFormat>Widescreen</PresentationFormat>
  <Paragraphs>678</Paragraphs>
  <Slides>79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624</cp:revision>
  <cp:lastPrinted>2020-01-06T09:21:30Z</cp:lastPrinted>
  <dcterms:created xsi:type="dcterms:W3CDTF">2019-05-15T07:14:52Z</dcterms:created>
  <dcterms:modified xsi:type="dcterms:W3CDTF">2020-01-06T09:28:54Z</dcterms:modified>
</cp:coreProperties>
</file>